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1" r:id="rId3"/>
    <p:sldId id="266" r:id="rId4"/>
    <p:sldId id="26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0E312-37BF-441A-8148-ABE7AAA5F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C9F3A-B17E-45C0-8780-84C24801C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1E8A-1957-4328-BCE7-D79E5D2223FD}" type="datetimeFigureOut">
              <a:rPr lang="es-DO" smtClean="0"/>
              <a:t>11/9/2020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4909-2304-4BBE-80BA-A6DB052DE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F302-C9E0-4E9C-92F6-140413DBD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EFA4-4AE4-4CA1-A10C-21234596148C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840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800" y="1539"/>
            <a:ext cx="10357390" cy="6860089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7F12AD6A-AE59-4138-9EA9-AA4BD9A26237}"/>
              </a:ext>
            </a:extLst>
          </p:cNvPr>
          <p:cNvSpPr/>
          <p:nvPr userDrawn="1"/>
        </p:nvSpPr>
        <p:spPr>
          <a:xfrm>
            <a:off x="-7855" y="-20879"/>
            <a:ext cx="9566424" cy="6899758"/>
          </a:xfrm>
          <a:custGeom>
            <a:avLst/>
            <a:gdLst>
              <a:gd name="connsiteX0" fmla="*/ 0 w 9132125"/>
              <a:gd name="connsiteY0" fmla="*/ 6876007 h 6876007"/>
              <a:gd name="connsiteX1" fmla="*/ 1719002 w 9132125"/>
              <a:gd name="connsiteY1" fmla="*/ 0 h 6876007"/>
              <a:gd name="connsiteX2" fmla="*/ 9132125 w 9132125"/>
              <a:gd name="connsiteY2" fmla="*/ 0 h 6876007"/>
              <a:gd name="connsiteX3" fmla="*/ 7413123 w 9132125"/>
              <a:gd name="connsiteY3" fmla="*/ 6876007 h 6876007"/>
              <a:gd name="connsiteX4" fmla="*/ 0 w 9132125"/>
              <a:gd name="connsiteY4" fmla="*/ 6876007 h 6876007"/>
              <a:gd name="connsiteX0" fmla="*/ 0 w 9286505"/>
              <a:gd name="connsiteY0" fmla="*/ 6899758 h 6899758"/>
              <a:gd name="connsiteX1" fmla="*/ 1719002 w 9286505"/>
              <a:gd name="connsiteY1" fmla="*/ 23751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0 w 9286505"/>
              <a:gd name="connsiteY0" fmla="*/ 6899758 h 6899758"/>
              <a:gd name="connsiteX1" fmla="*/ 32706 w 9286505"/>
              <a:gd name="connsiteY1" fmla="*/ 0 h 6899758"/>
              <a:gd name="connsiteX2" fmla="*/ 9286505 w 9286505"/>
              <a:gd name="connsiteY2" fmla="*/ 0 h 6899758"/>
              <a:gd name="connsiteX3" fmla="*/ 7413123 w 9286505"/>
              <a:gd name="connsiteY3" fmla="*/ 6899758 h 6899758"/>
              <a:gd name="connsiteX4" fmla="*/ 0 w 9286505"/>
              <a:gd name="connsiteY4" fmla="*/ 6899758 h 6899758"/>
              <a:gd name="connsiteX0" fmla="*/ 256543 w 9543048"/>
              <a:gd name="connsiteY0" fmla="*/ 6899758 h 6899758"/>
              <a:gd name="connsiteX1" fmla="*/ 0 w 9543048"/>
              <a:gd name="connsiteY1" fmla="*/ 9331 h 6899758"/>
              <a:gd name="connsiteX2" fmla="*/ 9543048 w 9543048"/>
              <a:gd name="connsiteY2" fmla="*/ 0 h 6899758"/>
              <a:gd name="connsiteX3" fmla="*/ 7669666 w 9543048"/>
              <a:gd name="connsiteY3" fmla="*/ 6899758 h 6899758"/>
              <a:gd name="connsiteX4" fmla="*/ 256543 w 9543048"/>
              <a:gd name="connsiteY4" fmla="*/ 6899758 h 6899758"/>
              <a:gd name="connsiteX0" fmla="*/ 0 w 9566424"/>
              <a:gd name="connsiteY0" fmla="*/ 6899758 h 6899758"/>
              <a:gd name="connsiteX1" fmla="*/ 23376 w 9566424"/>
              <a:gd name="connsiteY1" fmla="*/ 9331 h 6899758"/>
              <a:gd name="connsiteX2" fmla="*/ 9566424 w 9566424"/>
              <a:gd name="connsiteY2" fmla="*/ 0 h 6899758"/>
              <a:gd name="connsiteX3" fmla="*/ 7693042 w 9566424"/>
              <a:gd name="connsiteY3" fmla="*/ 6899758 h 6899758"/>
              <a:gd name="connsiteX4" fmla="*/ 0 w 9566424"/>
              <a:gd name="connsiteY4" fmla="*/ 6899758 h 6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24" h="6899758">
                <a:moveTo>
                  <a:pt x="0" y="6899758"/>
                </a:moveTo>
                <a:lnTo>
                  <a:pt x="23376" y="9331"/>
                </a:lnTo>
                <a:lnTo>
                  <a:pt x="9566424" y="0"/>
                </a:lnTo>
                <a:lnTo>
                  <a:pt x="7693042" y="6899758"/>
                </a:lnTo>
                <a:lnTo>
                  <a:pt x="0" y="6899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7321550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2B0F4-2230-43E2-A5BC-8DE7978F57AE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Sociales y Humanidades </a:t>
            </a:r>
            <a:endParaRPr lang="es-DO" sz="1000" b="0" dirty="0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A97472-5D3C-48FD-9925-4AC10BD4A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22204-8E8D-403F-A77A-2729072D2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8248" y="274891"/>
            <a:ext cx="791688" cy="91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D4EC8-1AC9-429D-B5F2-BB8BC3F63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FA6645-BEBD-4AA9-8C9B-4A9FC428D104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bg1"/>
                </a:solidFill>
              </a:rPr>
              <a:t>Área de Ciencias Sociales y Humanidades </a:t>
            </a:r>
            <a:endParaRPr lang="es-DO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title</a:t>
            </a:r>
            <a:r>
              <a:rPr lang="es-DO" noProof="0" dirty="0"/>
              <a:t> </a:t>
            </a:r>
            <a:r>
              <a:rPr lang="es-DO" noProof="0" dirty="0" err="1"/>
              <a:t>style</a:t>
            </a:r>
            <a:endParaRPr lang="es-D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DO" noProof="0" dirty="0" err="1"/>
              <a:t>Click</a:t>
            </a:r>
            <a:r>
              <a:rPr lang="es-DO" noProof="0" dirty="0"/>
              <a:t> </a:t>
            </a:r>
            <a:r>
              <a:rPr lang="es-DO" noProof="0" dirty="0" err="1"/>
              <a:t>to</a:t>
            </a:r>
            <a:r>
              <a:rPr lang="es-DO" noProof="0" dirty="0"/>
              <a:t> </a:t>
            </a:r>
            <a:r>
              <a:rPr lang="es-DO" noProof="0" dirty="0" err="1"/>
              <a:t>edit</a:t>
            </a:r>
            <a:r>
              <a:rPr lang="es-DO" noProof="0" dirty="0"/>
              <a:t> Master </a:t>
            </a:r>
            <a:r>
              <a:rPr lang="es-DO" noProof="0" dirty="0" err="1"/>
              <a:t>text</a:t>
            </a:r>
            <a:r>
              <a:rPr lang="es-DO" noProof="0" dirty="0"/>
              <a:t> </a:t>
            </a:r>
            <a:r>
              <a:rPr lang="es-DO" noProof="0" dirty="0" err="1"/>
              <a:t>styles</a:t>
            </a:r>
            <a:endParaRPr lang="es-DO" noProof="0" dirty="0"/>
          </a:p>
          <a:p>
            <a:pPr lvl="1"/>
            <a:r>
              <a:rPr lang="es-DO" noProof="0" dirty="0" err="1"/>
              <a:t>Second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2"/>
            <a:r>
              <a:rPr lang="es-DO" noProof="0" dirty="0" err="1"/>
              <a:t>Third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3"/>
            <a:r>
              <a:rPr lang="es-DO" noProof="0" dirty="0" err="1"/>
              <a:t>Fourth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  <a:p>
            <a:pPr lvl="4"/>
            <a:r>
              <a:rPr lang="es-DO" noProof="0" dirty="0" err="1"/>
              <a:t>Fifth</a:t>
            </a:r>
            <a:r>
              <a:rPr lang="es-DO" noProof="0" dirty="0"/>
              <a:t> </a:t>
            </a:r>
            <a:r>
              <a:rPr lang="es-DO" noProof="0" dirty="0" err="1"/>
              <a:t>level</a:t>
            </a:r>
            <a:endParaRPr lang="es-D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3631" y="6356350"/>
            <a:ext cx="9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421" y="6356350"/>
            <a:ext cx="332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11CBA-B981-42AE-B7AE-A635B7BB29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05" y="6329386"/>
            <a:ext cx="422227" cy="422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7A02B5-CEEE-4814-BB56-2FA3B0F2AD47}"/>
              </a:ext>
            </a:extLst>
          </p:cNvPr>
          <p:cNvSpPr txBox="1"/>
          <p:nvPr userDrawn="1"/>
        </p:nvSpPr>
        <p:spPr>
          <a:xfrm>
            <a:off x="1289219" y="6415802"/>
            <a:ext cx="27432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S" sz="1000" b="0" dirty="0">
                <a:solidFill>
                  <a:schemeClr val="accent2"/>
                </a:solidFill>
              </a:rPr>
              <a:t>Área de Ciencias Sociales y Humanidades </a:t>
            </a:r>
            <a:endParaRPr lang="es-DO" sz="10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7" y="2285593"/>
            <a:ext cx="1979926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2B7D3-FD2A-4F38-A6AF-5A977DCC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8886-146B-4B0E-9773-ACC297566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Hola, esto es un título. Simple y preciso.</a:t>
            </a:r>
          </a:p>
        </p:txBody>
      </p:sp>
    </p:spTree>
    <p:extLst>
      <p:ext uri="{BB962C8B-B14F-4D97-AF65-F5344CB8AC3E}">
        <p14:creationId xmlns:p14="http://schemas.microsoft.com/office/powerpoint/2010/main" val="11722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Esta es una diapositiva común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ind turbines against blue sky">
            <a:extLst>
              <a:ext uri="{FF2B5EF4-FFF2-40B4-BE49-F238E27FC236}">
                <a16:creationId xmlns:a16="http://schemas.microsoft.com/office/drawing/2014/main" id="{8B9E3403-7D55-4910-B345-1C1DCC0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43" y="3429000"/>
            <a:ext cx="3512238" cy="2385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A73F-E2B2-4318-BF7D-E3666252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Enriquece tus presentaciones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AC2E35-D481-4B28-A6C2-B5F700063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DO" dirty="0"/>
              <a:t>Utiliza la opción de </a:t>
            </a:r>
            <a:r>
              <a:rPr lang="es-DO" b="1" dirty="0"/>
              <a:t>“Insertar Iconos” </a:t>
            </a:r>
            <a:r>
              <a:rPr lang="es-DO" dirty="0"/>
              <a:t>a través del menú de </a:t>
            </a:r>
            <a:r>
              <a:rPr lang="es-DO" b="1" dirty="0"/>
              <a:t>“Insertar” </a:t>
            </a:r>
            <a:r>
              <a:rPr lang="es-DO" dirty="0"/>
              <a:t>en la barra de herramientas. Tienes acceso a cientos de iconos, fotos y </a:t>
            </a:r>
            <a:r>
              <a:rPr lang="es-DO" dirty="0" err="1"/>
              <a:t>stickers</a:t>
            </a:r>
            <a:r>
              <a:rPr lang="es-DO" dirty="0"/>
              <a:t> para agregar a tus presentaciones.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9E30-552F-470C-9FFD-CBF0F713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4</a:t>
            </a:fld>
            <a:endParaRPr lang="en-US"/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92B03DFD-17AB-42A6-864F-91B82D9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543" y="2047277"/>
            <a:ext cx="1371597" cy="1371600"/>
          </a:xfrm>
          <a:prstGeom prst="rect">
            <a:avLst/>
          </a:prstGeom>
        </p:spPr>
      </p:pic>
      <p:pic>
        <p:nvPicPr>
          <p:cNvPr id="31" name="Picture 30" descr="Sunny Handy">
            <a:extLst>
              <a:ext uri="{FF2B5EF4-FFF2-40B4-BE49-F238E27FC236}">
                <a16:creationId xmlns:a16="http://schemas.microsoft.com/office/drawing/2014/main" id="{3DE6661C-0D90-45AB-9E0C-6D320CE27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1" y="3538134"/>
            <a:ext cx="1143000" cy="1143000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4BE29-A775-47F1-A596-5B98910E7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7" y="5034905"/>
            <a:ext cx="4254165" cy="11420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0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Esta diapositiva sirve para resaltar un mensaje.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2462"/>
            <a:ext cx="10515600" cy="1300554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s-US" sz="2000" b="1" dirty="0">
                <a:solidFill>
                  <a:prstClr val="white"/>
                </a:solidFill>
                <a:ea typeface="+mj-ea"/>
                <a:cs typeface="+mj-cs"/>
              </a:rPr>
              <a:t>INSTITUTO TECNOLÓGICO DE SANTO DOMINGO, (INTEC)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s-US" sz="2000" dirty="0">
                <a:solidFill>
                  <a:prstClr val="white"/>
                </a:solidFill>
                <a:ea typeface="+mj-ea"/>
                <a:cs typeface="+mj-cs"/>
              </a:rPr>
              <a:t>(809) 567-9271 | @INTECRD		</a:t>
            </a:r>
            <a:endParaRPr lang="es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D9FD7-3A81-460F-9A0A-6320B528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8" y="1560034"/>
            <a:ext cx="1306751" cy="1507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1" y="4175561"/>
            <a:ext cx="1202080" cy="25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57F5-511F-4E89-A3B5-321AEC1BC04E}"/>
              </a:ext>
            </a:extLst>
          </p:cNvPr>
          <p:cNvSpPr txBox="1"/>
          <p:nvPr/>
        </p:nvSpPr>
        <p:spPr>
          <a:xfrm>
            <a:off x="2371725" y="2052130"/>
            <a:ext cx="408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Esta es una diapositiva común</vt:lpstr>
      <vt:lpstr>Enriquece tus presentaciones</vt:lpstr>
      <vt:lpstr>Esta diapositiva sirve para resaltar un mensaje.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Catalino</dc:creator>
  <cp:lastModifiedBy>Steven Catalino</cp:lastModifiedBy>
  <cp:revision>98</cp:revision>
  <dcterms:created xsi:type="dcterms:W3CDTF">2020-05-27T23:44:09Z</dcterms:created>
  <dcterms:modified xsi:type="dcterms:W3CDTF">2020-09-11T23:52:41Z</dcterms:modified>
</cp:coreProperties>
</file>